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3" r:id="rId6"/>
    <p:sldId id="259" r:id="rId7"/>
    <p:sldId id="260" r:id="rId8"/>
    <p:sldId id="262" r:id="rId9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5D463-0993-4B6F-9A48-1B6E75399374}" v="22" dt="2021-11-09T09:15:42.819"/>
    <p1510:client id="{B7621DC6-D9E3-4365-8F5B-709B378E525D}" v="3" dt="2021-11-08T21:56:25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Kozárik" userId="b586523a-c00a-45f9-b2a8-99ed284d9823" providerId="ADAL" clId="{AB45D463-0993-4B6F-9A48-1B6E75399374}"/>
    <pc:docChg chg="undo custSel addSld modSld">
      <pc:chgData name="Miroslav Kozárik" userId="b586523a-c00a-45f9-b2a8-99ed284d9823" providerId="ADAL" clId="{AB45D463-0993-4B6F-9A48-1B6E75399374}" dt="2021-11-09T10:09:40.552" v="189" actId="20577"/>
      <pc:docMkLst>
        <pc:docMk/>
      </pc:docMkLst>
      <pc:sldChg chg="addSp modSp mod">
        <pc:chgData name="Miroslav Kozárik" userId="b586523a-c00a-45f9-b2a8-99ed284d9823" providerId="ADAL" clId="{AB45D463-0993-4B6F-9A48-1B6E75399374}" dt="2021-11-08T13:04:48.189" v="86" actId="1076"/>
        <pc:sldMkLst>
          <pc:docMk/>
          <pc:sldMk cId="3664071516" sldId="256"/>
        </pc:sldMkLst>
        <pc:spChg chg="add mod">
          <ac:chgData name="Miroslav Kozárik" userId="b586523a-c00a-45f9-b2a8-99ed284d9823" providerId="ADAL" clId="{AB45D463-0993-4B6F-9A48-1B6E75399374}" dt="2021-11-08T13:04:48.189" v="86" actId="1076"/>
          <ac:spMkLst>
            <pc:docMk/>
            <pc:sldMk cId="3664071516" sldId="256"/>
            <ac:spMk id="2" creationId="{B2AF3AC5-9F73-4F37-95AB-52AF065F9E26}"/>
          </ac:spMkLst>
        </pc:spChg>
        <pc:spChg chg="add mod">
          <ac:chgData name="Miroslav Kozárik" userId="b586523a-c00a-45f9-b2a8-99ed284d9823" providerId="ADAL" clId="{AB45D463-0993-4B6F-9A48-1B6E75399374}" dt="2021-11-08T13:02:33.258" v="18"/>
          <ac:spMkLst>
            <pc:docMk/>
            <pc:sldMk cId="3664071516" sldId="256"/>
            <ac:spMk id="3" creationId="{1538E20D-1AF8-495F-8492-1E61E0B75172}"/>
          </ac:spMkLst>
        </pc:spChg>
      </pc:sldChg>
      <pc:sldChg chg="addSp modSp add mod">
        <pc:chgData name="Miroslav Kozárik" userId="b586523a-c00a-45f9-b2a8-99ed284d9823" providerId="ADAL" clId="{AB45D463-0993-4B6F-9A48-1B6E75399374}" dt="2021-11-08T14:40:35.716" v="95" actId="1076"/>
        <pc:sldMkLst>
          <pc:docMk/>
          <pc:sldMk cId="3181891552" sldId="257"/>
        </pc:sldMkLst>
        <pc:spChg chg="add mod">
          <ac:chgData name="Miroslav Kozárik" userId="b586523a-c00a-45f9-b2a8-99ed284d9823" providerId="ADAL" clId="{AB45D463-0993-4B6F-9A48-1B6E75399374}" dt="2021-11-08T13:05:14.041" v="89" actId="1076"/>
          <ac:spMkLst>
            <pc:docMk/>
            <pc:sldMk cId="3181891552" sldId="257"/>
            <ac:spMk id="3" creationId="{1841ABC3-0FB1-4B6B-AA04-23311AB1B9F3}"/>
          </ac:spMkLst>
        </pc:spChg>
        <pc:spChg chg="add mod">
          <ac:chgData name="Miroslav Kozárik" userId="b586523a-c00a-45f9-b2a8-99ed284d9823" providerId="ADAL" clId="{AB45D463-0993-4B6F-9A48-1B6E75399374}" dt="2021-11-08T13:04:51.930" v="87"/>
          <ac:spMkLst>
            <pc:docMk/>
            <pc:sldMk cId="3181891552" sldId="257"/>
            <ac:spMk id="4" creationId="{B086ACAA-5517-43B7-8146-D9DC94132FC6}"/>
          </ac:spMkLst>
        </pc:spChg>
        <pc:picChg chg="mod">
          <ac:chgData name="Miroslav Kozárik" userId="b586523a-c00a-45f9-b2a8-99ed284d9823" providerId="ADAL" clId="{AB45D463-0993-4B6F-9A48-1B6E75399374}" dt="2021-11-08T14:40:35.716" v="95" actId="1076"/>
          <ac:picMkLst>
            <pc:docMk/>
            <pc:sldMk cId="3181891552" sldId="257"/>
            <ac:picMk id="9" creationId="{41834843-094E-2046-A9A8-827CFA913C5D}"/>
          </ac:picMkLst>
        </pc:picChg>
      </pc:sldChg>
      <pc:sldChg chg="addSp modSp add mod">
        <pc:chgData name="Miroslav Kozárik" userId="b586523a-c00a-45f9-b2a8-99ed284d9823" providerId="ADAL" clId="{AB45D463-0993-4B6F-9A48-1B6E75399374}" dt="2021-11-09T08:50:08.770" v="145" actId="1076"/>
        <pc:sldMkLst>
          <pc:docMk/>
          <pc:sldMk cId="3301724207" sldId="258"/>
        </pc:sldMkLst>
        <pc:spChg chg="add mod">
          <ac:chgData name="Miroslav Kozárik" userId="b586523a-c00a-45f9-b2a8-99ed284d9823" providerId="ADAL" clId="{AB45D463-0993-4B6F-9A48-1B6E75399374}" dt="2021-11-08T13:05:20.188" v="90" actId="1076"/>
          <ac:spMkLst>
            <pc:docMk/>
            <pc:sldMk cId="3301724207" sldId="258"/>
            <ac:spMk id="2" creationId="{31358A4E-17DC-44AD-BD6A-1D2206516176}"/>
          </ac:spMkLst>
        </pc:spChg>
        <pc:spChg chg="add mod">
          <ac:chgData name="Miroslav Kozárik" userId="b586523a-c00a-45f9-b2a8-99ed284d9823" providerId="ADAL" clId="{AB45D463-0993-4B6F-9A48-1B6E75399374}" dt="2021-11-08T13:04:53.302" v="88"/>
          <ac:spMkLst>
            <pc:docMk/>
            <pc:sldMk cId="3301724207" sldId="258"/>
            <ac:spMk id="4" creationId="{0EDC1F07-C945-4B28-B443-2B3C6DCE11A5}"/>
          </ac:spMkLst>
        </pc:spChg>
        <pc:spChg chg="add mod">
          <ac:chgData name="Miroslav Kozárik" userId="b586523a-c00a-45f9-b2a8-99ed284d9823" providerId="ADAL" clId="{AB45D463-0993-4B6F-9A48-1B6E75399374}" dt="2021-11-09T08:50:08.770" v="145" actId="1076"/>
          <ac:spMkLst>
            <pc:docMk/>
            <pc:sldMk cId="3301724207" sldId="258"/>
            <ac:spMk id="6" creationId="{33DBBD8A-E344-4E07-8AB5-54376463E670}"/>
          </ac:spMkLst>
        </pc:spChg>
      </pc:sldChg>
      <pc:sldChg chg="addSp delSp modSp add mod">
        <pc:chgData name="Miroslav Kozárik" userId="b586523a-c00a-45f9-b2a8-99ed284d9823" providerId="ADAL" clId="{AB45D463-0993-4B6F-9A48-1B6E75399374}" dt="2021-11-09T09:03:25.443" v="165" actId="1076"/>
        <pc:sldMkLst>
          <pc:docMk/>
          <pc:sldMk cId="3289889265" sldId="259"/>
        </pc:sldMkLst>
        <pc:spChg chg="add mod">
          <ac:chgData name="Miroslav Kozárik" userId="b586523a-c00a-45f9-b2a8-99ed284d9823" providerId="ADAL" clId="{AB45D463-0993-4B6F-9A48-1B6E75399374}" dt="2021-11-09T08:24:01.371" v="123" actId="1076"/>
          <ac:spMkLst>
            <pc:docMk/>
            <pc:sldMk cId="3289889265" sldId="259"/>
            <ac:spMk id="3" creationId="{EADC4E64-A9F0-4A1C-92C2-346719EB7CA1}"/>
          </ac:spMkLst>
        </pc:spChg>
        <pc:picChg chg="add del mod">
          <ac:chgData name="Miroslav Kozárik" userId="b586523a-c00a-45f9-b2a8-99ed284d9823" providerId="ADAL" clId="{AB45D463-0993-4B6F-9A48-1B6E75399374}" dt="2021-11-09T08:23:05.378" v="116" actId="478"/>
          <ac:picMkLst>
            <pc:docMk/>
            <pc:sldMk cId="3289889265" sldId="259"/>
            <ac:picMk id="4" creationId="{00000000-0008-0000-0000-000005000000}"/>
          </ac:picMkLst>
        </pc:picChg>
        <pc:picChg chg="add del mod">
          <ac:chgData name="Miroslav Kozárik" userId="b586523a-c00a-45f9-b2a8-99ed284d9823" providerId="ADAL" clId="{AB45D463-0993-4B6F-9A48-1B6E75399374}" dt="2021-11-09T08:53:41.878" v="147" actId="478"/>
          <ac:picMkLst>
            <pc:docMk/>
            <pc:sldMk cId="3289889265" sldId="259"/>
            <ac:picMk id="6" creationId="{9FCB63EF-36B2-49AA-B2A4-7F4657D2BEF4}"/>
          </ac:picMkLst>
        </pc:picChg>
        <pc:picChg chg="add del mod">
          <ac:chgData name="Miroslav Kozárik" userId="b586523a-c00a-45f9-b2a8-99ed284d9823" providerId="ADAL" clId="{AB45D463-0993-4B6F-9A48-1B6E75399374}" dt="2021-11-09T09:02:29.959" v="157" actId="478"/>
          <ac:picMkLst>
            <pc:docMk/>
            <pc:sldMk cId="3289889265" sldId="259"/>
            <ac:picMk id="8" creationId="{DF0A6654-EF41-4C2D-A30C-83131A3E0E3E}"/>
          </ac:picMkLst>
        </pc:picChg>
        <pc:picChg chg="add mod modCrop">
          <ac:chgData name="Miroslav Kozárik" userId="b586523a-c00a-45f9-b2a8-99ed284d9823" providerId="ADAL" clId="{AB45D463-0993-4B6F-9A48-1B6E75399374}" dt="2021-11-09T09:03:25.443" v="165" actId="1076"/>
          <ac:picMkLst>
            <pc:docMk/>
            <pc:sldMk cId="3289889265" sldId="259"/>
            <ac:picMk id="10" creationId="{4AB66B43-6396-4B79-B746-D26F4A696D22}"/>
          </ac:picMkLst>
        </pc:picChg>
        <pc:picChg chg="add del mod">
          <ac:chgData name="Miroslav Kozárik" userId="b586523a-c00a-45f9-b2a8-99ed284d9823" providerId="ADAL" clId="{AB45D463-0993-4B6F-9A48-1B6E75399374}" dt="2021-11-09T09:02:28.714" v="156" actId="478"/>
          <ac:picMkLst>
            <pc:docMk/>
            <pc:sldMk cId="3289889265" sldId="259"/>
            <ac:picMk id="1026" creationId="{9B8FF4E0-5BFE-4B94-9253-6CA835798643}"/>
          </ac:picMkLst>
        </pc:picChg>
      </pc:sldChg>
      <pc:sldChg chg="addSp modSp mod">
        <pc:chgData name="Miroslav Kozárik" userId="b586523a-c00a-45f9-b2a8-99ed284d9823" providerId="ADAL" clId="{AB45D463-0993-4B6F-9A48-1B6E75399374}" dt="2021-11-09T09:21:32.330" v="178" actId="1076"/>
        <pc:sldMkLst>
          <pc:docMk/>
          <pc:sldMk cId="137539471" sldId="260"/>
        </pc:sldMkLst>
        <pc:picChg chg="add mod modCrop">
          <ac:chgData name="Miroslav Kozárik" userId="b586523a-c00a-45f9-b2a8-99ed284d9823" providerId="ADAL" clId="{AB45D463-0993-4B6F-9A48-1B6E75399374}" dt="2021-11-09T09:21:32.330" v="178" actId="1076"/>
          <ac:picMkLst>
            <pc:docMk/>
            <pc:sldMk cId="137539471" sldId="260"/>
            <ac:picMk id="4" creationId="{EA4056EC-5EC1-4994-BAD9-579D47E4BA54}"/>
          </ac:picMkLst>
        </pc:picChg>
      </pc:sldChg>
      <pc:sldChg chg="addSp modSp add mod">
        <pc:chgData name="Miroslav Kozárik" userId="b586523a-c00a-45f9-b2a8-99ed284d9823" providerId="ADAL" clId="{AB45D463-0993-4B6F-9A48-1B6E75399374}" dt="2021-11-09T10:09:40.552" v="189" actId="20577"/>
        <pc:sldMkLst>
          <pc:docMk/>
          <pc:sldMk cId="406508772" sldId="263"/>
        </pc:sldMkLst>
        <pc:spChg chg="mod">
          <ac:chgData name="Miroslav Kozárik" userId="b586523a-c00a-45f9-b2a8-99ed284d9823" providerId="ADAL" clId="{AB45D463-0993-4B6F-9A48-1B6E75399374}" dt="2021-11-09T07:51:25.385" v="110" actId="20577"/>
          <ac:spMkLst>
            <pc:docMk/>
            <pc:sldMk cId="406508772" sldId="263"/>
            <ac:spMk id="2" creationId="{31358A4E-17DC-44AD-BD6A-1D2206516176}"/>
          </ac:spMkLst>
        </pc:spChg>
        <pc:spChg chg="add mod">
          <ac:chgData name="Miroslav Kozárik" userId="b586523a-c00a-45f9-b2a8-99ed284d9823" providerId="ADAL" clId="{AB45D463-0993-4B6F-9A48-1B6E75399374}" dt="2021-11-09T10:09:40.552" v="189" actId="20577"/>
          <ac:spMkLst>
            <pc:docMk/>
            <pc:sldMk cId="406508772" sldId="263"/>
            <ac:spMk id="6" creationId="{ACDF5471-47EC-4165-9B9E-8C7FAE52ADB9}"/>
          </ac:spMkLst>
        </pc:spChg>
        <pc:picChg chg="add mod modCrop">
          <ac:chgData name="Miroslav Kozárik" userId="b586523a-c00a-45f9-b2a8-99ed284d9823" providerId="ADAL" clId="{AB45D463-0993-4B6F-9A48-1B6E75399374}" dt="2021-11-09T08:49:05.944" v="138" actId="1076"/>
          <ac:picMkLst>
            <pc:docMk/>
            <pc:sldMk cId="406508772" sldId="263"/>
            <ac:picMk id="4" creationId="{CCA775CE-71E1-449E-B13F-A55FC0C912F5}"/>
          </ac:picMkLst>
        </pc:picChg>
      </pc:sldChg>
    </pc:docChg>
  </pc:docChgLst>
  <pc:docChgLst>
    <pc:chgData name="Miroslav Kozárik" userId="b586523a-c00a-45f9-b2a8-99ed284d9823" providerId="ADAL" clId="{B7621DC6-D9E3-4365-8F5B-709B378E525D}"/>
    <pc:docChg chg="undo custSel addSld modSld sldOrd">
      <pc:chgData name="Miroslav Kozárik" userId="b586523a-c00a-45f9-b2a8-99ed284d9823" providerId="ADAL" clId="{B7621DC6-D9E3-4365-8F5B-709B378E525D}" dt="2021-11-08T21:58:59.732" v="199" actId="1076"/>
      <pc:docMkLst>
        <pc:docMk/>
      </pc:docMkLst>
      <pc:sldChg chg="delSp modSp mod">
        <pc:chgData name="Miroslav Kozárik" userId="b586523a-c00a-45f9-b2a8-99ed284d9823" providerId="ADAL" clId="{B7621DC6-D9E3-4365-8F5B-709B378E525D}" dt="2021-11-08T21:41:38.638" v="18" actId="478"/>
        <pc:sldMkLst>
          <pc:docMk/>
          <pc:sldMk cId="3664071516" sldId="256"/>
        </pc:sldMkLst>
        <pc:spChg chg="del">
          <ac:chgData name="Miroslav Kozárik" userId="b586523a-c00a-45f9-b2a8-99ed284d9823" providerId="ADAL" clId="{B7621DC6-D9E3-4365-8F5B-709B378E525D}" dt="2021-11-08T21:41:38.638" v="18" actId="478"/>
          <ac:spMkLst>
            <pc:docMk/>
            <pc:sldMk cId="3664071516" sldId="256"/>
            <ac:spMk id="2" creationId="{B2AF3AC5-9F73-4F37-95AB-52AF065F9E26}"/>
          </ac:spMkLst>
        </pc:spChg>
        <pc:picChg chg="mod">
          <ac:chgData name="Miroslav Kozárik" userId="b586523a-c00a-45f9-b2a8-99ed284d9823" providerId="ADAL" clId="{B7621DC6-D9E3-4365-8F5B-709B378E525D}" dt="2021-11-08T21:37:11.757" v="1" actId="14100"/>
          <ac:picMkLst>
            <pc:docMk/>
            <pc:sldMk cId="3664071516" sldId="256"/>
            <ac:picMk id="6" creationId="{8492E0D8-B509-ED48-B58C-C2B6F6CE12B5}"/>
          </ac:picMkLst>
        </pc:picChg>
      </pc:sldChg>
      <pc:sldChg chg="delSp mod">
        <pc:chgData name="Miroslav Kozárik" userId="b586523a-c00a-45f9-b2a8-99ed284d9823" providerId="ADAL" clId="{B7621DC6-D9E3-4365-8F5B-709B378E525D}" dt="2021-11-08T21:41:41.092" v="19" actId="478"/>
        <pc:sldMkLst>
          <pc:docMk/>
          <pc:sldMk cId="3181891552" sldId="257"/>
        </pc:sldMkLst>
        <pc:spChg chg="del">
          <ac:chgData name="Miroslav Kozárik" userId="b586523a-c00a-45f9-b2a8-99ed284d9823" providerId="ADAL" clId="{B7621DC6-D9E3-4365-8F5B-709B378E525D}" dt="2021-11-08T21:41:41.092" v="19" actId="478"/>
          <ac:spMkLst>
            <pc:docMk/>
            <pc:sldMk cId="3181891552" sldId="257"/>
            <ac:spMk id="4" creationId="{B086ACAA-5517-43B7-8146-D9DC94132FC6}"/>
          </ac:spMkLst>
        </pc:spChg>
      </pc:sldChg>
      <pc:sldChg chg="addSp delSp modSp mod setBg">
        <pc:chgData name="Miroslav Kozárik" userId="b586523a-c00a-45f9-b2a8-99ed284d9823" providerId="ADAL" clId="{B7621DC6-D9E3-4365-8F5B-709B378E525D}" dt="2021-11-08T21:48:30.612" v="41" actId="1076"/>
        <pc:sldMkLst>
          <pc:docMk/>
          <pc:sldMk cId="3301724207" sldId="258"/>
        </pc:sldMkLst>
        <pc:spChg chg="mod">
          <ac:chgData name="Miroslav Kozárik" userId="b586523a-c00a-45f9-b2a8-99ed284d9823" providerId="ADAL" clId="{B7621DC6-D9E3-4365-8F5B-709B378E525D}" dt="2021-11-08T21:48:30.612" v="41" actId="1076"/>
          <ac:spMkLst>
            <pc:docMk/>
            <pc:sldMk cId="3301724207" sldId="258"/>
            <ac:spMk id="2" creationId="{31358A4E-17DC-44AD-BD6A-1D2206516176}"/>
          </ac:spMkLst>
        </pc:spChg>
        <pc:spChg chg="del">
          <ac:chgData name="Miroslav Kozárik" userId="b586523a-c00a-45f9-b2a8-99ed284d9823" providerId="ADAL" clId="{B7621DC6-D9E3-4365-8F5B-709B378E525D}" dt="2021-11-08T21:41:42.952" v="20" actId="478"/>
          <ac:spMkLst>
            <pc:docMk/>
            <pc:sldMk cId="3301724207" sldId="258"/>
            <ac:spMk id="4" creationId="{0EDC1F07-C945-4B28-B443-2B3C6DCE11A5}"/>
          </ac:spMkLst>
        </pc:spChg>
        <pc:spChg chg="add del">
          <ac:chgData name="Miroslav Kozárik" userId="b586523a-c00a-45f9-b2a8-99ed284d9823" providerId="ADAL" clId="{B7621DC6-D9E3-4365-8F5B-709B378E525D}" dt="2021-11-08T21:47:39.412" v="32" actId="26606"/>
          <ac:spMkLst>
            <pc:docMk/>
            <pc:sldMk cId="3301724207" sldId="258"/>
            <ac:spMk id="7" creationId="{9089EED9-F54D-4F20-A2C6-949DE4176959}"/>
          </ac:spMkLst>
        </pc:spChg>
        <pc:spChg chg="add del">
          <ac:chgData name="Miroslav Kozárik" userId="b586523a-c00a-45f9-b2a8-99ed284d9823" providerId="ADAL" clId="{B7621DC6-D9E3-4365-8F5B-709B378E525D}" dt="2021-11-08T21:47:39.412" v="32" actId="26606"/>
          <ac:spMkLst>
            <pc:docMk/>
            <pc:sldMk cId="3301724207" sldId="258"/>
            <ac:spMk id="8" creationId="{7E46F721-3785-414D-8697-16AF490E6806}"/>
          </ac:spMkLst>
        </pc:spChg>
        <pc:spChg chg="add del">
          <ac:chgData name="Miroslav Kozárik" userId="b586523a-c00a-45f9-b2a8-99ed284d9823" providerId="ADAL" clId="{B7621DC6-D9E3-4365-8F5B-709B378E525D}" dt="2021-11-08T21:47:12.632" v="30" actId="26606"/>
          <ac:spMkLst>
            <pc:docMk/>
            <pc:sldMk cId="3301724207" sldId="258"/>
            <ac:spMk id="10" creationId="{55666830-9A19-4E01-8505-D6C7F9AC5665}"/>
          </ac:spMkLst>
        </pc:spChg>
        <pc:spChg chg="add del">
          <ac:chgData name="Miroslav Kozárik" userId="b586523a-c00a-45f9-b2a8-99ed284d9823" providerId="ADAL" clId="{B7621DC6-D9E3-4365-8F5B-709B378E525D}" dt="2021-11-08T21:47:12.632" v="30" actId="26606"/>
          <ac:spMkLst>
            <pc:docMk/>
            <pc:sldMk cId="3301724207" sldId="258"/>
            <ac:spMk id="12" creationId="{AE9FC877-7FB6-4D22-9988-35420644E202}"/>
          </ac:spMkLst>
        </pc:spChg>
        <pc:spChg chg="add del">
          <ac:chgData name="Miroslav Kozárik" userId="b586523a-c00a-45f9-b2a8-99ed284d9823" providerId="ADAL" clId="{B7621DC6-D9E3-4365-8F5B-709B378E525D}" dt="2021-11-08T21:47:12.632" v="30" actId="26606"/>
          <ac:spMkLst>
            <pc:docMk/>
            <pc:sldMk cId="3301724207" sldId="258"/>
            <ac:spMk id="14" creationId="{E41809D1-F12E-46BB-B804-5F209D325E8B}"/>
          </ac:spMkLst>
        </pc:spChg>
        <pc:spChg chg="add del">
          <ac:chgData name="Miroslav Kozárik" userId="b586523a-c00a-45f9-b2a8-99ed284d9823" providerId="ADAL" clId="{B7621DC6-D9E3-4365-8F5B-709B378E525D}" dt="2021-11-08T21:47:12.632" v="30" actId="26606"/>
          <ac:spMkLst>
            <pc:docMk/>
            <pc:sldMk cId="3301724207" sldId="258"/>
            <ac:spMk id="16" creationId="{AF2F604E-43BE-4DC3-B983-E071523364F8}"/>
          </ac:spMkLst>
        </pc:spChg>
        <pc:spChg chg="add del">
          <ac:chgData name="Miroslav Kozárik" userId="b586523a-c00a-45f9-b2a8-99ed284d9823" providerId="ADAL" clId="{B7621DC6-D9E3-4365-8F5B-709B378E525D}" dt="2021-11-08T21:47:12.632" v="30" actId="26606"/>
          <ac:spMkLst>
            <pc:docMk/>
            <pc:sldMk cId="3301724207" sldId="258"/>
            <ac:spMk id="18" creationId="{08C9B587-E65E-4B52-B37C-ABEBB6E87928}"/>
          </ac:spMkLst>
        </pc:spChg>
        <pc:picChg chg="mod ord">
          <ac:chgData name="Miroslav Kozárik" userId="b586523a-c00a-45f9-b2a8-99ed284d9823" providerId="ADAL" clId="{B7621DC6-D9E3-4365-8F5B-709B378E525D}" dt="2021-11-08T21:47:39.412" v="32" actId="26606"/>
          <ac:picMkLst>
            <pc:docMk/>
            <pc:sldMk cId="3301724207" sldId="258"/>
            <ac:picMk id="5" creationId="{8F1CED08-5F39-4E64-89DF-2035E24EA6A8}"/>
          </ac:picMkLst>
        </pc:picChg>
      </pc:sldChg>
      <pc:sldChg chg="delSp modSp mod">
        <pc:chgData name="Miroslav Kozárik" userId="b586523a-c00a-45f9-b2a8-99ed284d9823" providerId="ADAL" clId="{B7621DC6-D9E3-4365-8F5B-709B378E525D}" dt="2021-11-08T21:49:04.884" v="84" actId="20577"/>
        <pc:sldMkLst>
          <pc:docMk/>
          <pc:sldMk cId="3289889265" sldId="259"/>
        </pc:sldMkLst>
        <pc:spChg chg="mod">
          <ac:chgData name="Miroslav Kozárik" userId="b586523a-c00a-45f9-b2a8-99ed284d9823" providerId="ADAL" clId="{B7621DC6-D9E3-4365-8F5B-709B378E525D}" dt="2021-11-08T21:49:04.884" v="84" actId="20577"/>
          <ac:spMkLst>
            <pc:docMk/>
            <pc:sldMk cId="3289889265" sldId="259"/>
            <ac:spMk id="2" creationId="{31358A4E-17DC-44AD-BD6A-1D2206516176}"/>
          </ac:spMkLst>
        </pc:spChg>
        <pc:spChg chg="del">
          <ac:chgData name="Miroslav Kozárik" userId="b586523a-c00a-45f9-b2a8-99ed284d9823" providerId="ADAL" clId="{B7621DC6-D9E3-4365-8F5B-709B378E525D}" dt="2021-11-08T21:41:44.582" v="21" actId="478"/>
          <ac:spMkLst>
            <pc:docMk/>
            <pc:sldMk cId="3289889265" sldId="259"/>
            <ac:spMk id="4" creationId="{0EDC1F07-C945-4B28-B443-2B3C6DCE11A5}"/>
          </ac:spMkLst>
        </pc:spChg>
      </pc:sldChg>
      <pc:sldChg chg="delSp modSp add mod">
        <pc:chgData name="Miroslav Kozárik" userId="b586523a-c00a-45f9-b2a8-99ed284d9823" providerId="ADAL" clId="{B7621DC6-D9E3-4365-8F5B-709B378E525D}" dt="2021-11-08T21:49:33.762" v="118" actId="1076"/>
        <pc:sldMkLst>
          <pc:docMk/>
          <pc:sldMk cId="137539471" sldId="260"/>
        </pc:sldMkLst>
        <pc:spChg chg="mod">
          <ac:chgData name="Miroslav Kozárik" userId="b586523a-c00a-45f9-b2a8-99ed284d9823" providerId="ADAL" clId="{B7621DC6-D9E3-4365-8F5B-709B378E525D}" dt="2021-11-08T21:49:33.762" v="118" actId="1076"/>
          <ac:spMkLst>
            <pc:docMk/>
            <pc:sldMk cId="137539471" sldId="260"/>
            <ac:spMk id="2" creationId="{31358A4E-17DC-44AD-BD6A-1D2206516176}"/>
          </ac:spMkLst>
        </pc:spChg>
        <pc:spChg chg="del">
          <ac:chgData name="Miroslav Kozárik" userId="b586523a-c00a-45f9-b2a8-99ed284d9823" providerId="ADAL" clId="{B7621DC6-D9E3-4365-8F5B-709B378E525D}" dt="2021-11-08T21:41:46.772" v="22" actId="478"/>
          <ac:spMkLst>
            <pc:docMk/>
            <pc:sldMk cId="137539471" sldId="260"/>
            <ac:spMk id="4" creationId="{0EDC1F07-C945-4B28-B443-2B3C6DCE11A5}"/>
          </ac:spMkLst>
        </pc:spChg>
      </pc:sldChg>
      <pc:sldChg chg="addSp delSp modSp add mod ord setBg">
        <pc:chgData name="Miroslav Kozárik" userId="b586523a-c00a-45f9-b2a8-99ed284d9823" providerId="ADAL" clId="{B7621DC6-D9E3-4365-8F5B-709B378E525D}" dt="2021-11-08T21:58:59.732" v="199" actId="1076"/>
        <pc:sldMkLst>
          <pc:docMk/>
          <pc:sldMk cId="2767167890" sldId="261"/>
        </pc:sldMkLst>
        <pc:spChg chg="del">
          <ac:chgData name="Miroslav Kozárik" userId="b586523a-c00a-45f9-b2a8-99ed284d9823" providerId="ADAL" clId="{B7621DC6-D9E3-4365-8F5B-709B378E525D}" dt="2021-11-08T21:38:19.792" v="5" actId="478"/>
          <ac:spMkLst>
            <pc:docMk/>
            <pc:sldMk cId="2767167890" sldId="261"/>
            <ac:spMk id="2" creationId="{31358A4E-17DC-44AD-BD6A-1D2206516176}"/>
          </ac:spMkLst>
        </pc:spChg>
        <pc:spChg chg="del">
          <ac:chgData name="Miroslav Kozárik" userId="b586523a-c00a-45f9-b2a8-99ed284d9823" providerId="ADAL" clId="{B7621DC6-D9E3-4365-8F5B-709B378E525D}" dt="2021-11-08T21:38:23.892" v="6" actId="478"/>
          <ac:spMkLst>
            <pc:docMk/>
            <pc:sldMk cId="2767167890" sldId="261"/>
            <ac:spMk id="4" creationId="{0EDC1F07-C945-4B28-B443-2B3C6DCE11A5}"/>
          </ac:spMkLst>
        </pc:spChg>
        <pc:spChg chg="add del">
          <ac:chgData name="Miroslav Kozárik" userId="b586523a-c00a-45f9-b2a8-99ed284d9823" providerId="ADAL" clId="{B7621DC6-D9E3-4365-8F5B-709B378E525D}" dt="2021-11-08T21:43:53.362" v="24" actId="26606"/>
          <ac:spMkLst>
            <pc:docMk/>
            <pc:sldMk cId="2767167890" sldId="261"/>
            <ac:spMk id="10" creationId="{2D2B266D-3625-4584-A5C3-7D3F672CFF30}"/>
          </ac:spMkLst>
        </pc:spChg>
        <pc:spChg chg="add del">
          <ac:chgData name="Miroslav Kozárik" userId="b586523a-c00a-45f9-b2a8-99ed284d9823" providerId="ADAL" clId="{B7621DC6-D9E3-4365-8F5B-709B378E525D}" dt="2021-11-08T21:43:53.362" v="24" actId="26606"/>
          <ac:spMkLst>
            <pc:docMk/>
            <pc:sldMk cId="2767167890" sldId="261"/>
            <ac:spMk id="12" creationId="{C463B99A-73EE-4FBB-B7C4-F9F9BCC25C65}"/>
          </ac:spMkLst>
        </pc:spChg>
        <pc:spChg chg="add del">
          <ac:chgData name="Miroslav Kozárik" userId="b586523a-c00a-45f9-b2a8-99ed284d9823" providerId="ADAL" clId="{B7621DC6-D9E3-4365-8F5B-709B378E525D}" dt="2021-11-08T21:43:53.362" v="24" actId="26606"/>
          <ac:spMkLst>
            <pc:docMk/>
            <pc:sldMk cId="2767167890" sldId="261"/>
            <ac:spMk id="14" creationId="{A5D2A5D1-BA0D-47D3-B051-DA7743C46E28}"/>
          </ac:spMkLst>
        </pc:spChg>
        <pc:spChg chg="add del">
          <ac:chgData name="Miroslav Kozárik" userId="b586523a-c00a-45f9-b2a8-99ed284d9823" providerId="ADAL" clId="{B7621DC6-D9E3-4365-8F5B-709B378E525D}" dt="2021-11-08T21:53:32.542" v="142" actId="26606"/>
          <ac:spMkLst>
            <pc:docMk/>
            <pc:sldMk cId="2767167890" sldId="261"/>
            <ac:spMk id="19" creationId="{A2509F26-B5DC-4BA7-B476-4CB044237A2E}"/>
          </ac:spMkLst>
        </pc:spChg>
        <pc:spChg chg="add del">
          <ac:chgData name="Miroslav Kozárik" userId="b586523a-c00a-45f9-b2a8-99ed284d9823" providerId="ADAL" clId="{B7621DC6-D9E3-4365-8F5B-709B378E525D}" dt="2021-11-08T21:53:32.542" v="142" actId="26606"/>
          <ac:spMkLst>
            <pc:docMk/>
            <pc:sldMk cId="2767167890" sldId="261"/>
            <ac:spMk id="21" creationId="{DB103EB1-B135-4526-B883-33228FC27FF1}"/>
          </ac:spMkLst>
        </pc:spChg>
        <pc:spChg chg="add del">
          <ac:chgData name="Miroslav Kozárik" userId="b586523a-c00a-45f9-b2a8-99ed284d9823" providerId="ADAL" clId="{B7621DC6-D9E3-4365-8F5B-709B378E525D}" dt="2021-11-08T21:53:32.542" v="142" actId="26606"/>
          <ac:spMkLst>
            <pc:docMk/>
            <pc:sldMk cId="2767167890" sldId="261"/>
            <ac:spMk id="23" creationId="{569BBA9B-8F4E-4D2B-BEFA-41A475443377}"/>
          </ac:spMkLst>
        </pc:spChg>
        <pc:spChg chg="add del">
          <ac:chgData name="Miroslav Kozárik" userId="b586523a-c00a-45f9-b2a8-99ed284d9823" providerId="ADAL" clId="{B7621DC6-D9E3-4365-8F5B-709B378E525D}" dt="2021-11-08T21:53:32.542" v="142" actId="26606"/>
          <ac:spMkLst>
            <pc:docMk/>
            <pc:sldMk cId="2767167890" sldId="261"/>
            <ac:spMk id="24" creationId="{851012D1-8033-40B1-9EC0-91390FFC7403}"/>
          </ac:spMkLst>
        </pc:spChg>
        <pc:spChg chg="add del">
          <ac:chgData name="Miroslav Kozárik" userId="b586523a-c00a-45f9-b2a8-99ed284d9823" providerId="ADAL" clId="{B7621DC6-D9E3-4365-8F5B-709B378E525D}" dt="2021-11-08T21:53:32.542" v="142" actId="26606"/>
          <ac:spMkLst>
            <pc:docMk/>
            <pc:sldMk cId="2767167890" sldId="261"/>
            <ac:spMk id="25" creationId="{2E80C965-DB6D-4F81-9E9E-B027384D0BD6}"/>
          </ac:spMkLst>
        </pc:spChg>
        <pc:spChg chg="add del">
          <ac:chgData name="Miroslav Kozárik" userId="b586523a-c00a-45f9-b2a8-99ed284d9823" providerId="ADAL" clId="{B7621DC6-D9E3-4365-8F5B-709B378E525D}" dt="2021-11-08T21:44:27.273" v="26" actId="26606"/>
          <ac:spMkLst>
            <pc:docMk/>
            <pc:sldMk cId="2767167890" sldId="261"/>
            <ac:spMk id="26" creationId="{14995E8B-DB3C-4E23-9186-1613402BFDCF}"/>
          </ac:spMkLst>
        </pc:spChg>
        <pc:spChg chg="add del">
          <ac:chgData name="Miroslav Kozárik" userId="b586523a-c00a-45f9-b2a8-99ed284d9823" providerId="ADAL" clId="{B7621DC6-D9E3-4365-8F5B-709B378E525D}" dt="2021-11-08T21:53:32.542" v="142" actId="26606"/>
          <ac:spMkLst>
            <pc:docMk/>
            <pc:sldMk cId="2767167890" sldId="261"/>
            <ac:spMk id="27" creationId="{D291F021-C45C-4D44-A2B8-A789E386CC42}"/>
          </ac:spMkLst>
        </pc:spChg>
        <pc:spChg chg="add del">
          <ac:chgData name="Miroslav Kozárik" userId="b586523a-c00a-45f9-b2a8-99ed284d9823" providerId="ADAL" clId="{B7621DC6-D9E3-4365-8F5B-709B378E525D}" dt="2021-11-08T21:44:27.273" v="26" actId="26606"/>
          <ac:spMkLst>
            <pc:docMk/>
            <pc:sldMk cId="2767167890" sldId="261"/>
            <ac:spMk id="28" creationId="{CF21E7C5-2080-4549-97AA-9A6688257789}"/>
          </ac:spMkLst>
        </pc:spChg>
        <pc:spChg chg="add del">
          <ac:chgData name="Miroslav Kozárik" userId="b586523a-c00a-45f9-b2a8-99ed284d9823" providerId="ADAL" clId="{B7621DC6-D9E3-4365-8F5B-709B378E525D}" dt="2021-11-08T21:44:27.273" v="26" actId="26606"/>
          <ac:spMkLst>
            <pc:docMk/>
            <pc:sldMk cId="2767167890" sldId="261"/>
            <ac:spMk id="30" creationId="{57957B04-C024-4B5F-B7C3-20FAE3F1D3CA}"/>
          </ac:spMkLst>
        </pc:spChg>
        <pc:spChg chg="add mod">
          <ac:chgData name="Miroslav Kozárik" userId="b586523a-c00a-45f9-b2a8-99ed284d9823" providerId="ADAL" clId="{B7621DC6-D9E3-4365-8F5B-709B378E525D}" dt="2021-11-08T21:58:59.732" v="199" actId="1076"/>
          <ac:spMkLst>
            <pc:docMk/>
            <pc:sldMk cId="2767167890" sldId="261"/>
            <ac:spMk id="31" creationId="{3395492A-14D0-4EF3-A48A-2292D0CCE9A8}"/>
          </ac:spMkLst>
        </pc:spChg>
        <pc:spChg chg="add del">
          <ac:chgData name="Miroslav Kozárik" userId="b586523a-c00a-45f9-b2a8-99ed284d9823" providerId="ADAL" clId="{B7621DC6-D9E3-4365-8F5B-709B378E525D}" dt="2021-11-08T21:44:27.273" v="26" actId="26606"/>
          <ac:spMkLst>
            <pc:docMk/>
            <pc:sldMk cId="2767167890" sldId="261"/>
            <ac:spMk id="32" creationId="{C6FBFCE4-B693-49EB-9CE1-4420332195E7}"/>
          </ac:spMkLst>
        </pc:spChg>
        <pc:grpChg chg="add del">
          <ac:chgData name="Miroslav Kozárik" userId="b586523a-c00a-45f9-b2a8-99ed284d9823" providerId="ADAL" clId="{B7621DC6-D9E3-4365-8F5B-709B378E525D}" dt="2021-11-08T21:44:27.273" v="26" actId="26606"/>
          <ac:grpSpMkLst>
            <pc:docMk/>
            <pc:sldMk cId="2767167890" sldId="261"/>
            <ac:grpSpMk id="34" creationId="{8FFC4225-9683-4D55-8686-FCDDB8BCBF38}"/>
          </ac:grpSpMkLst>
        </pc:grpChg>
        <pc:grpChg chg="add del">
          <ac:chgData name="Miroslav Kozárik" userId="b586523a-c00a-45f9-b2a8-99ed284d9823" providerId="ADAL" clId="{B7621DC6-D9E3-4365-8F5B-709B378E525D}" dt="2021-11-08T21:44:27.273" v="26" actId="26606"/>
          <ac:grpSpMkLst>
            <pc:docMk/>
            <pc:sldMk cId="2767167890" sldId="261"/>
            <ac:grpSpMk id="40" creationId="{9D85FE18-7BE5-446D-9A33-1C7C3B910680}"/>
          </ac:grpSpMkLst>
        </pc:grpChg>
        <pc:picChg chg="mod ord">
          <ac:chgData name="Miroslav Kozárik" userId="b586523a-c00a-45f9-b2a8-99ed284d9823" providerId="ADAL" clId="{B7621DC6-D9E3-4365-8F5B-709B378E525D}" dt="2021-11-08T21:53:32.542" v="142" actId="26606"/>
          <ac:picMkLst>
            <pc:docMk/>
            <pc:sldMk cId="2767167890" sldId="261"/>
            <ac:picMk id="5" creationId="{8F1CED08-5F39-4E64-89DF-2035E24EA6A8}"/>
          </ac:picMkLst>
        </pc:picChg>
      </pc:sldChg>
      <pc:sldChg chg="addSp delSp modSp add mod ord setClrOvrMap">
        <pc:chgData name="Miroslav Kozárik" userId="b586523a-c00a-45f9-b2a8-99ed284d9823" providerId="ADAL" clId="{B7621DC6-D9E3-4365-8F5B-709B378E525D}" dt="2021-11-08T21:54:55.442" v="145" actId="478"/>
        <pc:sldMkLst>
          <pc:docMk/>
          <pc:sldMk cId="1581745064" sldId="262"/>
        </pc:sldMkLst>
        <pc:spChg chg="add mod">
          <ac:chgData name="Miroslav Kozárik" userId="b586523a-c00a-45f9-b2a8-99ed284d9823" providerId="ADAL" clId="{B7621DC6-D9E3-4365-8F5B-709B378E525D}" dt="2021-11-08T21:53:11.062" v="140" actId="26606"/>
          <ac:spMkLst>
            <pc:docMk/>
            <pc:sldMk cId="1581745064" sldId="262"/>
            <ac:spMk id="6" creationId="{73F0EEBE-082C-4BBF-951B-E47C6B08A0AF}"/>
          </ac:spMkLst>
        </pc:spChg>
        <pc:spChg chg="del">
          <ac:chgData name="Miroslav Kozárik" userId="b586523a-c00a-45f9-b2a8-99ed284d9823" providerId="ADAL" clId="{B7621DC6-D9E3-4365-8F5B-709B378E525D}" dt="2021-11-08T21:52:09.182" v="136" actId="26606"/>
          <ac:spMkLst>
            <pc:docMk/>
            <pc:sldMk cId="1581745064" sldId="262"/>
            <ac:spMk id="10" creationId="{2D2B266D-3625-4584-A5C3-7D3F672CFF30}"/>
          </ac:spMkLst>
        </pc:spChg>
        <pc:spChg chg="del">
          <ac:chgData name="Miroslav Kozárik" userId="b586523a-c00a-45f9-b2a8-99ed284d9823" providerId="ADAL" clId="{B7621DC6-D9E3-4365-8F5B-709B378E525D}" dt="2021-11-08T21:52:09.182" v="136" actId="26606"/>
          <ac:spMkLst>
            <pc:docMk/>
            <pc:sldMk cId="1581745064" sldId="262"/>
            <ac:spMk id="12" creationId="{C463B99A-73EE-4FBB-B7C4-F9F9BCC25C65}"/>
          </ac:spMkLst>
        </pc:spChg>
        <pc:spChg chg="del">
          <ac:chgData name="Miroslav Kozárik" userId="b586523a-c00a-45f9-b2a8-99ed284d9823" providerId="ADAL" clId="{B7621DC6-D9E3-4365-8F5B-709B378E525D}" dt="2021-11-08T21:52:09.182" v="136" actId="26606"/>
          <ac:spMkLst>
            <pc:docMk/>
            <pc:sldMk cId="1581745064" sldId="262"/>
            <ac:spMk id="14" creationId="{A5D2A5D1-BA0D-47D3-B051-DA7743C46E28}"/>
          </ac:spMkLst>
        </pc:spChg>
        <pc:spChg chg="add del">
          <ac:chgData name="Miroslav Kozárik" userId="b586523a-c00a-45f9-b2a8-99ed284d9823" providerId="ADAL" clId="{B7621DC6-D9E3-4365-8F5B-709B378E525D}" dt="2021-11-08T21:53:11.062" v="140" actId="26606"/>
          <ac:spMkLst>
            <pc:docMk/>
            <pc:sldMk cId="1581745064" sldId="262"/>
            <ac:spMk id="19" creationId="{E91DC736-0EF8-4F87-9146-EBF1D2EE4D3D}"/>
          </ac:spMkLst>
        </pc:spChg>
        <pc:spChg chg="add del">
          <ac:chgData name="Miroslav Kozárik" userId="b586523a-c00a-45f9-b2a8-99ed284d9823" providerId="ADAL" clId="{B7621DC6-D9E3-4365-8F5B-709B378E525D}" dt="2021-11-08T21:53:11.062" v="140" actId="26606"/>
          <ac:spMkLst>
            <pc:docMk/>
            <pc:sldMk cId="1581745064" sldId="262"/>
            <ac:spMk id="21" creationId="{097CD68E-23E3-4007-8847-CD0944C4F7BE}"/>
          </ac:spMkLst>
        </pc:spChg>
        <pc:spChg chg="add del">
          <ac:chgData name="Miroslav Kozárik" userId="b586523a-c00a-45f9-b2a8-99ed284d9823" providerId="ADAL" clId="{B7621DC6-D9E3-4365-8F5B-709B378E525D}" dt="2021-11-08T21:53:11.062" v="140" actId="26606"/>
          <ac:spMkLst>
            <pc:docMk/>
            <pc:sldMk cId="1581745064" sldId="262"/>
            <ac:spMk id="23" creationId="{AF2F604E-43BE-4DC3-B983-E071523364F8}"/>
          </ac:spMkLst>
        </pc:spChg>
        <pc:spChg chg="add del">
          <ac:chgData name="Miroslav Kozárik" userId="b586523a-c00a-45f9-b2a8-99ed284d9823" providerId="ADAL" clId="{B7621DC6-D9E3-4365-8F5B-709B378E525D}" dt="2021-11-08T21:53:11.062" v="140" actId="26606"/>
          <ac:spMkLst>
            <pc:docMk/>
            <pc:sldMk cId="1581745064" sldId="262"/>
            <ac:spMk id="25" creationId="{08C9B587-E65E-4B52-B37C-ABEBB6E87928}"/>
          </ac:spMkLst>
        </pc:spChg>
        <pc:spChg chg="add del">
          <ac:chgData name="Miroslav Kozárik" userId="b586523a-c00a-45f9-b2a8-99ed284d9823" providerId="ADAL" clId="{B7621DC6-D9E3-4365-8F5B-709B378E525D}" dt="2021-11-08T21:53:11.062" v="140" actId="26606"/>
          <ac:spMkLst>
            <pc:docMk/>
            <pc:sldMk cId="1581745064" sldId="262"/>
            <ac:spMk id="27" creationId="{C34C49FD-318D-49AE-BAC7-5634695CCE95}"/>
          </ac:spMkLst>
        </pc:spChg>
        <pc:spChg chg="add del">
          <ac:chgData name="Miroslav Kozárik" userId="b586523a-c00a-45f9-b2a8-99ed284d9823" providerId="ADAL" clId="{B7621DC6-D9E3-4365-8F5B-709B378E525D}" dt="2021-11-08T21:52:54.532" v="138" actId="26606"/>
          <ac:spMkLst>
            <pc:docMk/>
            <pc:sldMk cId="1581745064" sldId="262"/>
            <ac:spMk id="30" creationId="{0AB225BA-7412-4605-8E8D-5AED2BF56A11}"/>
          </ac:spMkLst>
        </pc:spChg>
        <pc:spChg chg="add del">
          <ac:chgData name="Miroslav Kozárik" userId="b586523a-c00a-45f9-b2a8-99ed284d9823" providerId="ADAL" clId="{B7621DC6-D9E3-4365-8F5B-709B378E525D}" dt="2021-11-08T21:53:11.062" v="140" actId="26606"/>
          <ac:spMkLst>
            <pc:docMk/>
            <pc:sldMk cId="1581745064" sldId="262"/>
            <ac:spMk id="31" creationId="{2AD021B0-C307-4067-887D-35DF45447604}"/>
          </ac:spMkLst>
        </pc:spChg>
        <pc:spChg chg="add del">
          <ac:chgData name="Miroslav Kozárik" userId="b586523a-c00a-45f9-b2a8-99ed284d9823" providerId="ADAL" clId="{B7621DC6-D9E3-4365-8F5B-709B378E525D}" dt="2021-11-08T21:52:54.532" v="138" actId="26606"/>
          <ac:spMkLst>
            <pc:docMk/>
            <pc:sldMk cId="1581745064" sldId="262"/>
            <ac:spMk id="32" creationId="{604BB9CD-970D-4FE5-B4E3-D651735BF4FE}"/>
          </ac:spMkLst>
        </pc:spChg>
        <pc:spChg chg="add del">
          <ac:chgData name="Miroslav Kozárik" userId="b586523a-c00a-45f9-b2a8-99ed284d9823" providerId="ADAL" clId="{B7621DC6-D9E3-4365-8F5B-709B378E525D}" dt="2021-11-08T21:52:54.532" v="138" actId="26606"/>
          <ac:spMkLst>
            <pc:docMk/>
            <pc:sldMk cId="1581745064" sldId="262"/>
            <ac:spMk id="34" creationId="{5E0D6276-8D53-4DDA-A15A-90E0831F6D61}"/>
          </ac:spMkLst>
        </pc:spChg>
        <pc:spChg chg="add del">
          <ac:chgData name="Miroslav Kozárik" userId="b586523a-c00a-45f9-b2a8-99ed284d9823" providerId="ADAL" clId="{B7621DC6-D9E3-4365-8F5B-709B378E525D}" dt="2021-11-08T21:52:54.532" v="138" actId="26606"/>
          <ac:spMkLst>
            <pc:docMk/>
            <pc:sldMk cId="1581745064" sldId="262"/>
            <ac:spMk id="36" creationId="{00C150C7-96FB-4EB9-BDF9-212535A6089F}"/>
          </ac:spMkLst>
        </pc:spChg>
        <pc:grpChg chg="add del">
          <ac:chgData name="Miroslav Kozárik" userId="b586523a-c00a-45f9-b2a8-99ed284d9823" providerId="ADAL" clId="{B7621DC6-D9E3-4365-8F5B-709B378E525D}" dt="2021-11-08T21:53:11.062" v="140" actId="26606"/>
          <ac:grpSpMkLst>
            <pc:docMk/>
            <pc:sldMk cId="1581745064" sldId="262"/>
            <ac:grpSpMk id="28" creationId="{8444DC2E-9E72-4669-878E-AF93DF307708}"/>
          </ac:grpSpMkLst>
        </pc:grpChg>
        <pc:grpChg chg="add del">
          <ac:chgData name="Miroslav Kozárik" userId="b586523a-c00a-45f9-b2a8-99ed284d9823" providerId="ADAL" clId="{B7621DC6-D9E3-4365-8F5B-709B378E525D}" dt="2021-11-08T21:53:11.062" v="140" actId="26606"/>
          <ac:grpSpMkLst>
            <pc:docMk/>
            <pc:sldMk cId="1581745064" sldId="262"/>
            <ac:grpSpMk id="38" creationId="{223CC9DA-C742-47CF-8965-06B4D836A54A}"/>
          </ac:grpSpMkLst>
        </pc:grpChg>
        <pc:picChg chg="mod ord">
          <ac:chgData name="Miroslav Kozárik" userId="b586523a-c00a-45f9-b2a8-99ed284d9823" providerId="ADAL" clId="{B7621DC6-D9E3-4365-8F5B-709B378E525D}" dt="2021-11-08T21:53:11.062" v="140" actId="26606"/>
          <ac:picMkLst>
            <pc:docMk/>
            <pc:sldMk cId="1581745064" sldId="262"/>
            <ac:picMk id="5" creationId="{8F1CED08-5F39-4E64-89DF-2035E24EA6A8}"/>
          </ac:picMkLst>
        </pc:picChg>
        <pc:picChg chg="add del mod">
          <ac:chgData name="Miroslav Kozárik" userId="b586523a-c00a-45f9-b2a8-99ed284d9823" providerId="ADAL" clId="{B7621DC6-D9E3-4365-8F5B-709B378E525D}" dt="2021-11-08T21:54:55.442" v="145" actId="478"/>
          <ac:picMkLst>
            <pc:docMk/>
            <pc:sldMk cId="1581745064" sldId="262"/>
            <ac:picMk id="24" creationId="{5E25CF69-D4CB-4FA3-8195-83FC5318758C}"/>
          </ac:picMkLst>
        </pc:picChg>
      </pc:sldChg>
    </pc:docChg>
  </pc:docChgLst>
  <pc:docChgLst>
    <pc:chgData name="Miroslav Kozárik" userId="b586523a-c00a-45f9-b2a8-99ed284d9823" providerId="ADAL" clId="{BFF2B800-2583-5040-90CC-8648891D007C}"/>
    <pc:docChg chg="modSld">
      <pc:chgData name="Miroslav Kozárik" userId="b586523a-c00a-45f9-b2a8-99ed284d9823" providerId="ADAL" clId="{BFF2B800-2583-5040-90CC-8648891D007C}" dt="2021-11-09T08:40:19.120" v="9" actId="1076"/>
      <pc:docMkLst>
        <pc:docMk/>
      </pc:docMkLst>
      <pc:sldChg chg="addSp modSp">
        <pc:chgData name="Miroslav Kozárik" userId="b586523a-c00a-45f9-b2a8-99ed284d9823" providerId="ADAL" clId="{BFF2B800-2583-5040-90CC-8648891D007C}" dt="2021-11-09T08:40:19.120" v="9" actId="1076"/>
        <pc:sldMkLst>
          <pc:docMk/>
          <pc:sldMk cId="3301724207" sldId="258"/>
        </pc:sldMkLst>
        <pc:picChg chg="add mod modCrop">
          <ac:chgData name="Miroslav Kozárik" userId="b586523a-c00a-45f9-b2a8-99ed284d9823" providerId="ADAL" clId="{BFF2B800-2583-5040-90CC-8648891D007C}" dt="2021-11-09T08:40:19.120" v="9" actId="1076"/>
          <ac:picMkLst>
            <pc:docMk/>
            <pc:sldMk cId="3301724207" sldId="258"/>
            <ac:picMk id="7" creationId="{9F80D73A-0A68-7140-9FCB-F62B1FA739E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13:51:55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31 7719,'-7'-8'-565,"5"3"0,-1 8 0,6 1 565,7-6 0,-3 2-51,0-14 51,-7 13 0,0-6 0,0 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7B647-34DA-4850-8675-77AD73341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E0DE38-8548-4DA2-B8E2-10B2686E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ACF4EC8-84A7-4AA3-B097-F1F3B589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74657EB-CE8E-422A-A1F4-28B13316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74D37C-1817-42FF-9E4C-FE74BA38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14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62CD6-E7E3-40C5-933C-A8C3D9B3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CC01468-DA7D-4280-99DD-7FCAAA3B8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592E2C1-D906-4981-B691-DA681820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E1D245A-B2A7-402C-9E42-07D2D6D8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4F828E3-B85F-4369-87F3-20F32E86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65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55EF1F6-02BB-4F44-B05C-9379F741B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E6AF5C2-C2B3-42A7-A326-5C220C764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2294F0-66B4-40A9-B792-68714B4F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71BF447-37FF-4B56-954F-B2369AE5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2C77BE-236B-4E8F-A5F8-CE92D03C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651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F5AAB-53C8-4F10-A2C4-AE40B265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5CEEA6-E0E8-4472-964C-6CC039EBA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0A7B49-2DD9-4F3A-9A5C-80EECD00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C3126B-0C76-4ED8-ABFE-659A571B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D41BC6-241C-4E99-B8E2-33D27130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713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2629B-B5C3-433D-A3BC-24F45A8E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650EEC-2AFC-420B-9641-6E1C98AC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DAABE7-A2EC-47FA-8F88-76C92E7D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E772A1-0940-4E05-A769-957F8A87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A2351D3-DB9F-4DED-9273-F9E2D3E4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921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BA6ED-A790-4B37-80E5-8DB22F3E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60AD9C-91F5-4113-97B9-2ACFD3D45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C94C264-86C3-4165-BA1A-11AA7D4B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ADA2AC0-012A-44FD-8180-19BBC8DB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86960EA-6671-4374-90D9-A3DD6519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73B965E-295E-41E9-8690-1D973A6D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9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DD885-B9DF-4789-A70B-9237D6F2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BBDABE-3B10-4B1D-8BCD-299091D8B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DD6325E-AE75-4C47-B5C1-B1DD3199D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40E63E-E693-4667-902A-389369064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5FDB525-C5FF-40A0-971F-6ABEF19CC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D71161A-9CE8-4175-A0B0-2A1321B9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AAA4DD-67FE-4B93-AA32-25D241F7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B40A291-2A7B-403B-B570-38474C7C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416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84C35-D12B-401B-8D6C-9BEF76CB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090C98F-A117-4707-A1B8-86E01D26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3A5BDDA-1681-4A8E-B1D8-178C1D62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8844DB4-FEE1-474E-ACB7-D653FBBE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114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80347C5-B3C1-49D9-9F98-4B603B94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E848D2F-2690-46B7-AB11-FF4F50FD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CE270E6-A32F-4E2F-9BDF-C0E6441A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041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C40BE-27B1-4E23-8F4D-8AE299C2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C6AADE-50D5-4448-9E59-B2259415A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7AFFAA-69BB-4D1B-80BA-1C360A33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447AC18-AA7E-4FE5-914A-AC1B7AA7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A63E522-5DF5-43C9-B8EB-2886AC5D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27623E1-8B21-4BAC-A4D6-292E392B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108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65E90-7995-4B86-89CC-6CA1CA43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6C62BF5-1BE5-4E83-99E0-40713C97B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9BC055-9C2D-4A92-8373-E0813AD58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59E4ED9-2AA5-42FD-99AB-F4FEC34C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CD1DE65-1E4C-4E8B-91EE-85F67D1C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4D19135-7743-437A-B5F4-28CC5A77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39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40C936B-068F-4F2A-AF51-F43D4E65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1CD63B-F226-4593-A200-2A2CD393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2086B0C-322C-4652-A42D-1BD33EFCB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17A6-F7DE-4ED8-8E3C-F8DD14C4CB2B}" type="datetimeFigureOut">
              <a:rPr lang="sk-SK" smtClean="0"/>
              <a:t>9.11.2021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B1F070A-1588-4C86-90A2-8107DE036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2ECA99-9CE4-4A5D-8FC6-8F87BCCF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B9E40-8763-4065-A54B-EFFA796E87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7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Obrázok 4" descr="Obrázok, na ktorom je hračka, LEGO&#10;&#10;Automaticky generovaný popis">
            <a:extLst>
              <a:ext uri="{FF2B5EF4-FFF2-40B4-BE49-F238E27FC236}">
                <a16:creationId xmlns:a16="http://schemas.microsoft.com/office/drawing/2014/main" id="{8F1CED08-5F39-4E64-89DF-2035E24EA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5" r="1" b="580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31" name="Obdĺžnik 30">
            <a:extLst>
              <a:ext uri="{FF2B5EF4-FFF2-40B4-BE49-F238E27FC236}">
                <a16:creationId xmlns:a16="http://schemas.microsoft.com/office/drawing/2014/main" id="{3395492A-14D0-4EF3-A48A-2292D0CCE9A8}"/>
              </a:ext>
            </a:extLst>
          </p:cNvPr>
          <p:cNvSpPr/>
          <p:nvPr/>
        </p:nvSpPr>
        <p:spPr>
          <a:xfrm rot="21432498">
            <a:off x="7740421" y="4540014"/>
            <a:ext cx="3366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Jednotný dekór</a:t>
            </a:r>
          </a:p>
          <a:p>
            <a:pPr algn="ctr"/>
            <a:r>
              <a:rPr lang="sk-SK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HC KOŠICE</a:t>
            </a:r>
            <a:endParaRPr lang="sk-SK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6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račka, LEGO&#10;&#10;Automaticky generovaný popis">
            <a:extLst>
              <a:ext uri="{FF2B5EF4-FFF2-40B4-BE49-F238E27FC236}">
                <a16:creationId xmlns:a16="http://schemas.microsoft.com/office/drawing/2014/main" id="{8F1CED08-5F39-4E64-89DF-2035E24E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539"/>
            <a:ext cx="6480144" cy="485776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1538E20D-1AF8-495F-8492-1E61E0B75172}"/>
              </a:ext>
            </a:extLst>
          </p:cNvPr>
          <p:cNvSpPr/>
          <p:nvPr/>
        </p:nvSpPr>
        <p:spPr>
          <a:xfrm>
            <a:off x="996252" y="371369"/>
            <a:ext cx="4487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Zápasové dresy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53A96E6A-AFC3-B843-A00C-41D85B07B41C}"/>
                  </a:ext>
                </a:extLst>
              </p14:cNvPr>
              <p14:cNvContentPartPr/>
              <p14:nvPr/>
            </p14:nvContentPartPr>
            <p14:xfrm>
              <a:off x="7943449" y="2461972"/>
              <a:ext cx="10080" cy="11520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53A96E6A-AFC3-B843-A00C-41D85B07B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8329" y="2446852"/>
                <a:ext cx="40680" cy="417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Obrázok 5">
            <a:extLst>
              <a:ext uri="{FF2B5EF4-FFF2-40B4-BE49-F238E27FC236}">
                <a16:creationId xmlns:a16="http://schemas.microsoft.com/office/drawing/2014/main" id="{8492E0D8-B509-ED48-B58C-C2B6F6CE12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83" t="12974" r="25888" b="13462"/>
          <a:stretch/>
        </p:blipFill>
        <p:spPr>
          <a:xfrm>
            <a:off x="5819614" y="264713"/>
            <a:ext cx="6118386" cy="6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račka, LEGO&#10;&#10;Automaticky generovaný popis">
            <a:extLst>
              <a:ext uri="{FF2B5EF4-FFF2-40B4-BE49-F238E27FC236}">
                <a16:creationId xmlns:a16="http://schemas.microsoft.com/office/drawing/2014/main" id="{8F1CED08-5F39-4E64-89DF-2035E24E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539"/>
            <a:ext cx="6480144" cy="485776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1841ABC3-0FB1-4B6B-AA04-23311AB1B9F3}"/>
              </a:ext>
            </a:extLst>
          </p:cNvPr>
          <p:cNvSpPr/>
          <p:nvPr/>
        </p:nvSpPr>
        <p:spPr>
          <a:xfrm>
            <a:off x="1147209" y="309375"/>
            <a:ext cx="494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Tréning</a:t>
            </a:r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ové dresy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1834843-094E-2046-A9A8-827CFA913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5" r="26213"/>
          <a:stretch/>
        </p:blipFill>
        <p:spPr>
          <a:xfrm>
            <a:off x="6585383" y="-303667"/>
            <a:ext cx="5108088" cy="76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račka, LEGO&#10;&#10;Automaticky generovaný popis">
            <a:extLst>
              <a:ext uri="{FF2B5EF4-FFF2-40B4-BE49-F238E27FC236}">
                <a16:creationId xmlns:a16="http://schemas.microsoft.com/office/drawing/2014/main" id="{8F1CED08-5F39-4E64-89DF-2035E24E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539"/>
            <a:ext cx="6480144" cy="4857760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31358A4E-17DC-44AD-BD6A-1D2206516176}"/>
              </a:ext>
            </a:extLst>
          </p:cNvPr>
          <p:cNvSpPr/>
          <p:nvPr/>
        </p:nvSpPr>
        <p:spPr>
          <a:xfrm>
            <a:off x="1094596" y="392877"/>
            <a:ext cx="2656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Vetrovka</a:t>
            </a:r>
            <a:endParaRPr lang="sk-SK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F80D73A-0A68-7140-9FCB-F62B1FA73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52" t="7048" r="28587" b="6533"/>
          <a:stretch/>
        </p:blipFill>
        <p:spPr>
          <a:xfrm>
            <a:off x="7228416" y="150090"/>
            <a:ext cx="4508500" cy="6557820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33DBBD8A-E344-4E07-8AB5-54376463E670}"/>
              </a:ext>
            </a:extLst>
          </p:cNvPr>
          <p:cNvSpPr/>
          <p:nvPr/>
        </p:nvSpPr>
        <p:spPr>
          <a:xfrm>
            <a:off x="3919699" y="5730797"/>
            <a:ext cx="32828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ZIMNA BUNDA, 100% POLYESTER</a:t>
            </a:r>
          </a:p>
        </p:txBody>
      </p:sp>
    </p:spTree>
    <p:extLst>
      <p:ext uri="{BB962C8B-B14F-4D97-AF65-F5344CB8AC3E}">
        <p14:creationId xmlns:p14="http://schemas.microsoft.com/office/powerpoint/2010/main" val="330172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račka, LEGO&#10;&#10;Automaticky generovaný popis">
            <a:extLst>
              <a:ext uri="{FF2B5EF4-FFF2-40B4-BE49-F238E27FC236}">
                <a16:creationId xmlns:a16="http://schemas.microsoft.com/office/drawing/2014/main" id="{8F1CED08-5F39-4E64-89DF-2035E24E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539"/>
            <a:ext cx="6480144" cy="4857760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31358A4E-17DC-44AD-BD6A-1D2206516176}"/>
              </a:ext>
            </a:extLst>
          </p:cNvPr>
          <p:cNvSpPr/>
          <p:nvPr/>
        </p:nvSpPr>
        <p:spPr>
          <a:xfrm>
            <a:off x="1507593" y="392877"/>
            <a:ext cx="183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Tričko</a:t>
            </a:r>
          </a:p>
        </p:txBody>
      </p:sp>
      <p:pic>
        <p:nvPicPr>
          <p:cNvPr id="4" name="Obrázok 3" descr="Obrázok, na ktorom je košeľa, obal&#10;&#10;Automaticky generovaný popis">
            <a:extLst>
              <a:ext uri="{FF2B5EF4-FFF2-40B4-BE49-F238E27FC236}">
                <a16:creationId xmlns:a16="http://schemas.microsoft.com/office/drawing/2014/main" id="{CCA775CE-71E1-449E-B13F-A55FC0C91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 t="15152" r="31027" b="13916"/>
          <a:stretch/>
        </p:blipFill>
        <p:spPr>
          <a:xfrm>
            <a:off x="6705600" y="392877"/>
            <a:ext cx="5209309" cy="6282982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ACDF5471-47EC-4165-9B9E-8C7FAE52ADB9}"/>
              </a:ext>
            </a:extLst>
          </p:cNvPr>
          <p:cNvSpPr/>
          <p:nvPr/>
        </p:nvSpPr>
        <p:spPr>
          <a:xfrm>
            <a:off x="5135342" y="5901279"/>
            <a:ext cx="22960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TRIČKO</a:t>
            </a:r>
            <a:r>
              <a:rPr lang="sk-SK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100% BAVLNA</a:t>
            </a:r>
          </a:p>
        </p:txBody>
      </p:sp>
    </p:spTree>
    <p:extLst>
      <p:ext uri="{BB962C8B-B14F-4D97-AF65-F5344CB8AC3E}">
        <p14:creationId xmlns:p14="http://schemas.microsoft.com/office/powerpoint/2010/main" val="40650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račka, LEGO&#10;&#10;Automaticky generovaný popis">
            <a:extLst>
              <a:ext uri="{FF2B5EF4-FFF2-40B4-BE49-F238E27FC236}">
                <a16:creationId xmlns:a16="http://schemas.microsoft.com/office/drawing/2014/main" id="{8F1CED08-5F39-4E64-89DF-2035E24E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539"/>
            <a:ext cx="6480144" cy="4857760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31358A4E-17DC-44AD-BD6A-1D2206516176}"/>
              </a:ext>
            </a:extLst>
          </p:cNvPr>
          <p:cNvSpPr/>
          <p:nvPr/>
        </p:nvSpPr>
        <p:spPr>
          <a:xfrm>
            <a:off x="809745" y="495514"/>
            <a:ext cx="528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Tepláková súprava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EADC4E64-A9F0-4A1C-92C2-346719EB7CA1}"/>
              </a:ext>
            </a:extLst>
          </p:cNvPr>
          <p:cNvSpPr/>
          <p:nvPr/>
        </p:nvSpPr>
        <p:spPr>
          <a:xfrm>
            <a:off x="6480144" y="6132188"/>
            <a:ext cx="27653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SUPRAVA, 100% POLYESTER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AB66B43-6396-4B79-B746-D26F4A696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r="37198"/>
          <a:stretch/>
        </p:blipFill>
        <p:spPr>
          <a:xfrm>
            <a:off x="8863437" y="-174142"/>
            <a:ext cx="2650051" cy="69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račka, LEGO&#10;&#10;Automaticky generovaný popis">
            <a:extLst>
              <a:ext uri="{FF2B5EF4-FFF2-40B4-BE49-F238E27FC236}">
                <a16:creationId xmlns:a16="http://schemas.microsoft.com/office/drawing/2014/main" id="{8F1CED08-5F39-4E64-89DF-2035E24EA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539"/>
            <a:ext cx="6480144" cy="4857760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31358A4E-17DC-44AD-BD6A-1D2206516176}"/>
              </a:ext>
            </a:extLst>
          </p:cNvPr>
          <p:cNvSpPr/>
          <p:nvPr/>
        </p:nvSpPr>
        <p:spPr>
          <a:xfrm>
            <a:off x="885709" y="523505"/>
            <a:ext cx="2354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</a:t>
            </a:r>
            <a:r>
              <a:rPr lang="sk-SK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iltovka</a:t>
            </a:r>
          </a:p>
        </p:txBody>
      </p:sp>
      <p:pic>
        <p:nvPicPr>
          <p:cNvPr id="4" name="Obrázok 3" descr="Obrázok, na ktorom je tmavé, prilba&#10;&#10;Automaticky generovaný popis">
            <a:extLst>
              <a:ext uri="{FF2B5EF4-FFF2-40B4-BE49-F238E27FC236}">
                <a16:creationId xmlns:a16="http://schemas.microsoft.com/office/drawing/2014/main" id="{EA4056EC-5EC1-4994-BAD9-579D47E4BA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7053" r="24901" b="17584"/>
          <a:stretch/>
        </p:blipFill>
        <p:spPr>
          <a:xfrm>
            <a:off x="6981244" y="1130894"/>
            <a:ext cx="3721211" cy="36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hračka, LEGO&#10;&#10;Automaticky generovaný popis">
            <a:extLst>
              <a:ext uri="{FF2B5EF4-FFF2-40B4-BE49-F238E27FC236}">
                <a16:creationId xmlns:a16="http://schemas.microsoft.com/office/drawing/2014/main" id="{8F1CED08-5F39-4E64-89DF-2035E24EA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73F0EEBE-082C-4BBF-951B-E47C6B08A0AF}"/>
              </a:ext>
            </a:extLst>
          </p:cNvPr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Ďakujem</a:t>
            </a:r>
            <a:endParaRPr lang="en-US" sz="48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45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</Words>
  <Application>Microsoft Office PowerPoint</Application>
  <PresentationFormat>Širokouhlá</PresentationFormat>
  <Paragraphs>12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Bahnschrift SemiBold</vt:lpstr>
      <vt:lpstr>Calibri</vt:lpstr>
      <vt:lpstr>Calibri Light</vt:lpstr>
      <vt:lpstr>Impact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Miroslav Kozárik</dc:creator>
  <cp:lastModifiedBy>Miroslav Kozárik</cp:lastModifiedBy>
  <cp:revision>5</cp:revision>
  <cp:lastPrinted>2021-11-08T14:34:54Z</cp:lastPrinted>
  <dcterms:created xsi:type="dcterms:W3CDTF">2021-10-25T10:34:41Z</dcterms:created>
  <dcterms:modified xsi:type="dcterms:W3CDTF">2021-11-09T10:09:56Z</dcterms:modified>
</cp:coreProperties>
</file>