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4" r:id="rId3"/>
    <p:sldId id="355" r:id="rId4"/>
    <p:sldId id="356" r:id="rId5"/>
    <p:sldId id="357" r:id="rId6"/>
    <p:sldId id="358" r:id="rId7"/>
    <p:sldId id="359" r:id="rId8"/>
    <p:sldId id="360" r:id="rId9"/>
  </p:sldIdLst>
  <p:sldSz cx="12192000" cy="6858000"/>
  <p:notesSz cx="6889750" cy="100218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818" y="29"/>
      </p:cViewPr>
      <p:guideLst>
        <p:guide orient="horz" pos="48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D92A1-8714-4A5E-8DF1-1DFA68174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EA16C1-2136-4F60-907C-E2ADDA3BA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15A7FDB-8024-47E0-B729-59255A13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689DC2-325F-4BBA-8F59-318CC7B2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2D92EE2-547B-44B2-9B97-3E31428A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99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933CE-1A45-41C8-A49D-FB16D346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69C6241-4D11-4E22-AD8D-F0EF1ACC2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05AD70-450D-47C2-9A8B-26204DB8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E672C70-1904-4C85-9A59-2040517F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C56A5C-B6BC-442E-987C-358D8BBB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8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B9B408B-6B4F-4A93-BBB7-BCDA6E99A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6292B988-010D-480D-AB5E-C85744F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B0EC010-0844-4746-A6F9-AEE4E620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2A1306-9377-4BA3-A8B3-7ADCCD65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2FAC88-71F4-41F5-98E0-EF234E4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36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F734A-384B-4B89-827F-4EBAC42E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7066A5-25C5-43B8-8046-F9C23B55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B2B132-CFC2-4DC8-9B95-078E0128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D8CB5C-58F6-41E8-A7C6-4C98ACA1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1739BF-869C-480C-A8BD-BE8176EE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13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5A3B6-7B5F-47EE-8B18-9EAA6D2C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47FD88ED-32F2-43DB-AACD-1816E9DC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7DE1793-4E75-48D6-9AD1-4241BB7C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CABD60-0DAF-4F9B-A540-44B5839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CFCA454-4ADE-4A66-9EE4-F3A714BD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28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940D8-0536-424B-AAF5-EC3847EE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E454AC-564B-4660-8128-657BCE0AC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3AFEEA9-A57B-4A7A-9BB5-6CC5CA02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9C99C4-B58C-4BE6-8B9F-69946C51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AFC876-C4DC-4DBB-8697-06A04936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480B7F4-15A5-4DC7-8267-F19F5EC7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37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53394-2A7A-48A4-AD7A-5438C375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D66F95F-AE98-426A-B59B-992BA0C3F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85EB8A-566A-4370-B9FD-18FCDBB23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4F2DBD7-B7AC-417E-9665-0FCEA3FA9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3B88B63-3456-48AE-96A4-F84CE4248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96FC656-7AFB-4400-8420-8AD774BF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FEE0842-BD04-46D9-BF90-464B7265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8C25B88-BD78-4503-8CB4-AC7BA168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72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66B6C-68F6-4650-9E98-C117B85E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338C527-B8EE-478A-B3CD-EA02EE61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CC1781E-AAB6-4D69-B29D-A878B3D1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8925477-9544-442A-B937-258F2C43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240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32C5582-9FF7-4DA7-BE7A-023186A9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1801769-FD21-4D41-8B73-9D799327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4744E66-8E8E-4AC0-9E51-780D85EF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94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4C9AF-3EE8-4212-9EBA-DE3F7EBC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4906D5-EC73-4946-9621-67C44D19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4E60053-C9E8-4244-8E25-179DBF854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F5E7731-5FAE-47F6-853C-0614F56F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62D6417-AE47-4329-A116-2F61901F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621B4E9-7A4E-4ABC-A48D-BDAF7FCA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43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59127-E757-4F93-9A8B-A042AAF3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B032C0E-ECD7-476C-AE50-4E326D3F3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A9ECF03-AD40-4F3F-8CD6-DE3F3F98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D2936EF-E85B-4FE1-8A58-3DCF77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3D1AD3-53C9-437E-9FC8-1DC1B32E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8605FF-6658-4E5E-9A62-65478A7C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982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5D2C9E9-2EA8-4545-943B-01C70F0E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54D0A42-57EF-41F9-B2F6-6FEC500F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0BF1E3-D37B-4A42-8753-051A90AB1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5B96-91C7-4AC7-A174-A9409125B042}" type="datetimeFigureOut">
              <a:rPr lang="sk-SK" smtClean="0"/>
              <a:t>5. 8. 2021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7D63E9E-6E3A-4BAA-A4FB-DFF6693DD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3229B2-1750-4AB6-AB59-E43E5CC83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21C3D-2C24-4AE9-95A1-9EB27EE841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0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ázok, na ktorom je text, osoba, vonkajšie, sneh&#10;&#10;Automaticky generovaný popis">
            <a:extLst>
              <a:ext uri="{FF2B5EF4-FFF2-40B4-BE49-F238E27FC236}">
                <a16:creationId xmlns:a16="http://schemas.microsoft.com/office/drawing/2014/main" id="{93C741D6-D9E1-4DB1-8644-A49956F3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70" y="-191588"/>
            <a:ext cx="12409715" cy="93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>
            <a:hlinkClick r:id="" action="ppaction://noaction"/>
            <a:extLst>
              <a:ext uri="{FF2B5EF4-FFF2-40B4-BE49-F238E27FC236}">
                <a16:creationId xmlns:a16="http://schemas.microsoft.com/office/drawing/2014/main" id="{9804C97E-49AE-44D6-B25B-347F41A90C69}"/>
              </a:ext>
            </a:extLst>
          </p:cNvPr>
          <p:cNvSpPr/>
          <p:nvPr/>
        </p:nvSpPr>
        <p:spPr>
          <a:xfrm>
            <a:off x="-505097" y="-335596"/>
            <a:ext cx="13122387" cy="843915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BlokTextu 11">
            <a:hlinkClick r:id="" action="ppaction://noaction"/>
            <a:extLst>
              <a:ext uri="{FF2B5EF4-FFF2-40B4-BE49-F238E27FC236}">
                <a16:creationId xmlns:a16="http://schemas.microsoft.com/office/drawing/2014/main" id="{554BD14B-37F3-4D63-90E1-C76CCA86C982}"/>
              </a:ext>
            </a:extLst>
          </p:cNvPr>
          <p:cNvSpPr txBox="1"/>
          <p:nvPr/>
        </p:nvSpPr>
        <p:spPr>
          <a:xfrm>
            <a:off x="1863781" y="4397469"/>
            <a:ext cx="846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 CE" panose="020B0604020202020204" pitchFamily="34" charset="-18"/>
              </a:rPr>
              <a:t>Oble</a:t>
            </a:r>
            <a:r>
              <a:rPr lang="sk-SK" sz="5400" b="1" dirty="0" err="1">
                <a:solidFill>
                  <a:schemeClr val="bg1"/>
                </a:solidFill>
                <a:latin typeface="Arial CE" panose="020B0604020202020204" pitchFamily="34" charset="-18"/>
              </a:rPr>
              <a:t>čenie</a:t>
            </a:r>
            <a:r>
              <a:rPr lang="sk-SK" sz="5400" b="1" dirty="0">
                <a:solidFill>
                  <a:schemeClr val="bg1"/>
                </a:solidFill>
                <a:latin typeface="Arial CE" panose="020B0604020202020204" pitchFamily="34" charset="-18"/>
              </a:rPr>
              <a:t> pre mládež</a:t>
            </a:r>
          </a:p>
        </p:txBody>
      </p:sp>
      <p:pic>
        <p:nvPicPr>
          <p:cNvPr id="8" name="Obrázok 7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C70949B3-9E51-4C4D-8A19-E611F2C0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74" y="2006047"/>
            <a:ext cx="2136652" cy="2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Obrázok, na ktorom je osoba&#10;&#10;Automaticky generovaný popis">
            <a:extLst>
              <a:ext uri="{FF2B5EF4-FFF2-40B4-BE49-F238E27FC236}">
                <a16:creationId xmlns:a16="http://schemas.microsoft.com/office/drawing/2014/main" id="{56DA33AD-5D6C-419D-A4E1-F38973D7D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36" r="-2748" b="7838"/>
          <a:stretch/>
        </p:blipFill>
        <p:spPr>
          <a:xfrm>
            <a:off x="6568367" y="1294675"/>
            <a:ext cx="4935656" cy="5386154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Tepláková súprava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147F388-2C9A-4404-B4A5-68E6A457B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r="757" b="6540"/>
          <a:stretch/>
        </p:blipFill>
        <p:spPr>
          <a:xfrm>
            <a:off x="553078" y="1294675"/>
            <a:ext cx="4785768" cy="53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Bavlnené tričko a mikina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32BD5C7A-BDB8-4183-B3BF-76D0B3180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7369" r="3324" b="59806"/>
          <a:stretch/>
        </p:blipFill>
        <p:spPr>
          <a:xfrm>
            <a:off x="1706495" y="1350349"/>
            <a:ext cx="8779010" cy="51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Mikina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367E0C3-B6F7-4F89-A80A-66794BEBA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40256" r="9725" b="31608"/>
          <a:stretch/>
        </p:blipFill>
        <p:spPr>
          <a:xfrm>
            <a:off x="1483544" y="1316228"/>
            <a:ext cx="9087964" cy="52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Mikina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B1314FE4-128D-4DAF-9C89-91208BC85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8802" r="10122" b="3062"/>
          <a:stretch/>
        </p:blipFill>
        <p:spPr>
          <a:xfrm>
            <a:off x="1482409" y="1294675"/>
            <a:ext cx="9089099" cy="52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Sublimované tričko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3" name="Obrázok 2" descr="Obrázok, na ktorom je text&#10;&#10;Automaticky generovaný popis">
            <a:extLst>
              <a:ext uri="{FF2B5EF4-FFF2-40B4-BE49-F238E27FC236}">
                <a16:creationId xmlns:a16="http://schemas.microsoft.com/office/drawing/2014/main" id="{9081CCA2-0823-418B-AFEC-5F5F359BF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073" r="6730" b="63324"/>
          <a:stretch/>
        </p:blipFill>
        <p:spPr>
          <a:xfrm>
            <a:off x="1859878" y="1236420"/>
            <a:ext cx="8505194" cy="54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Sublimované tričko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13" name="Obrázok 12" descr="Obrázok, na ktorom je text&#10;&#10;Automaticky generovaný popis">
            <a:extLst>
              <a:ext uri="{FF2B5EF4-FFF2-40B4-BE49-F238E27FC236}">
                <a16:creationId xmlns:a16="http://schemas.microsoft.com/office/drawing/2014/main" id="{0E1BC87A-C24C-423E-B585-782DC36BE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" t="67462" r="5306" b="4220"/>
          <a:stretch/>
        </p:blipFill>
        <p:spPr>
          <a:xfrm>
            <a:off x="1332377" y="1294675"/>
            <a:ext cx="9092133" cy="52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A3179378-AD33-4B2A-A4E9-C875E02F6CD2}"/>
              </a:ext>
            </a:extLst>
          </p:cNvPr>
          <p:cNvSpPr/>
          <p:nvPr/>
        </p:nvSpPr>
        <p:spPr>
          <a:xfrm>
            <a:off x="-98854" y="-107092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A5183C6-4741-4985-B1C1-FE9E46128D7D}"/>
              </a:ext>
            </a:extLst>
          </p:cNvPr>
          <p:cNvSpPr/>
          <p:nvPr/>
        </p:nvSpPr>
        <p:spPr>
          <a:xfrm>
            <a:off x="-115330" y="6756987"/>
            <a:ext cx="12422659" cy="116977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16C06A9-78F6-41CC-9B72-779D9A7404D7}"/>
              </a:ext>
            </a:extLst>
          </p:cNvPr>
          <p:cNvSpPr/>
          <p:nvPr/>
        </p:nvSpPr>
        <p:spPr>
          <a:xfrm>
            <a:off x="553078" y="124902"/>
            <a:ext cx="1056090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accent2"/>
                </a:solidFill>
                <a:latin typeface="Arial CE" panose="020B0604020202020204" pitchFamily="34" charset="-18"/>
              </a:rPr>
              <a:t>Cenová </a:t>
            </a:r>
            <a:r>
              <a:rPr lang="sk-SK" sz="2800" b="1" dirty="0" err="1">
                <a:solidFill>
                  <a:schemeClr val="accent2"/>
                </a:solidFill>
                <a:latin typeface="Arial CE" panose="020B0604020202020204" pitchFamily="34" charset="-18"/>
              </a:rPr>
              <a:t>ponka</a:t>
            </a:r>
            <a:endParaRPr lang="sk-SK" b="1" dirty="0">
              <a:solidFill>
                <a:schemeClr val="accent2"/>
              </a:solidFill>
              <a:latin typeface="Arial CE" panose="020B0604020202020204" pitchFamily="34" charset="-18"/>
            </a:endParaRPr>
          </a:p>
        </p:txBody>
      </p:sp>
      <p:pic>
        <p:nvPicPr>
          <p:cNvPr id="11" name="Obrázok 10" descr="Obrázok, na ktorom je šálka, znak, tanier&#10;&#10;Automaticky generovaný popis">
            <a:extLst>
              <a:ext uri="{FF2B5EF4-FFF2-40B4-BE49-F238E27FC236}">
                <a16:creationId xmlns:a16="http://schemas.microsoft.com/office/drawing/2014/main" id="{70F71BE8-1CE0-4977-8FA9-A250074AE4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08" y="288507"/>
            <a:ext cx="1147387" cy="1149024"/>
          </a:xfrm>
          <a:prstGeom prst="rect">
            <a:avLst/>
          </a:prstGeom>
        </p:spPr>
      </p:pic>
      <p:pic>
        <p:nvPicPr>
          <p:cNvPr id="4" name="Obrázok 3" descr="Obrázok, na ktorom je stôl&#10;&#10;Automaticky generovaný popis">
            <a:extLst>
              <a:ext uri="{FF2B5EF4-FFF2-40B4-BE49-F238E27FC236}">
                <a16:creationId xmlns:a16="http://schemas.microsoft.com/office/drawing/2014/main" id="{5F3D8EAE-B58B-47EF-A1CA-36404A26A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5" r="2026" b="41333"/>
          <a:stretch/>
        </p:blipFill>
        <p:spPr>
          <a:xfrm>
            <a:off x="405032" y="2091340"/>
            <a:ext cx="11165954" cy="39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18</Words>
  <Application>Microsoft Office PowerPoint</Application>
  <PresentationFormat>Širokouhlá</PresentationFormat>
  <Paragraphs>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Arial CE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Mucha</dc:creator>
  <cp:lastModifiedBy>Miroslav Kozárik</cp:lastModifiedBy>
  <cp:revision>145</cp:revision>
  <cp:lastPrinted>2020-07-01T05:23:42Z</cp:lastPrinted>
  <dcterms:created xsi:type="dcterms:W3CDTF">2019-08-31T08:28:17Z</dcterms:created>
  <dcterms:modified xsi:type="dcterms:W3CDTF">2021-08-05T13:16:18Z</dcterms:modified>
</cp:coreProperties>
</file>